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/>
    <p:restoredTop sz="94710"/>
  </p:normalViewPr>
  <p:slideViewPr>
    <p:cSldViewPr snapToGrid="0" snapToObjects="1">
      <p:cViewPr varScale="1">
        <p:scale>
          <a:sx n="198" d="100"/>
          <a:sy n="198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4519CA-52DD-5C40-8F02-59C7035A53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8/19/20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10" Type="http://schemas.openxmlformats.org/officeDocument/2006/relationships/image" Target="../media/image27.tiff"/><Relationship Id="rId4" Type="http://schemas.openxmlformats.org/officeDocument/2006/relationships/image" Target="../media/image23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31" y="-65988"/>
            <a:ext cx="12436410" cy="70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9BA2E2-18DC-D44C-98F0-88E618C5CD31}"/>
              </a:ext>
            </a:extLst>
          </p:cNvPr>
          <p:cNvGrpSpPr/>
          <p:nvPr/>
        </p:nvGrpSpPr>
        <p:grpSpPr>
          <a:xfrm>
            <a:off x="0" y="-814552"/>
            <a:ext cx="12192000" cy="7672552"/>
            <a:chOff x="35633" y="790246"/>
            <a:chExt cx="5558967" cy="3702249"/>
          </a:xfrm>
        </p:grpSpPr>
        <p:pic>
          <p:nvPicPr>
            <p:cNvPr id="4" name="Picture 3" descr="A view of a room&#13;&#10;&#13;&#10;Description automatically generated">
              <a:extLst>
                <a:ext uri="{FF2B5EF4-FFF2-40B4-BE49-F238E27FC236}">
                  <a16:creationId xmlns:a16="http://schemas.microsoft.com/office/drawing/2014/main" id="{0CE8BF0B-3835-3F45-83F5-F539E922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633" y="790246"/>
              <a:ext cx="5558967" cy="370224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3E2E2-363C-BB4E-9B50-23E5E7EEC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680" y="3937075"/>
              <a:ext cx="46927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3CD880-CC4B-1647-8B56-4C5B408F6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531" y="3568775"/>
              <a:ext cx="6222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235AB5-4DF3-6346-BE80-700C59D97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831" y="3746575"/>
              <a:ext cx="13398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6E7656-BD20-2B4A-AEBB-D6F9F596DFE6}"/>
                </a:ext>
              </a:extLst>
            </p:cNvPr>
            <p:cNvCxnSpPr>
              <a:cxnSpLocks/>
            </p:cNvCxnSpPr>
            <p:nvPr/>
          </p:nvCxnSpPr>
          <p:spPr>
            <a:xfrm>
              <a:off x="3143730" y="3727537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6363FA-B531-7345-9AF5-85E34800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880" y="3548948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BCA4ED-7FF5-DA4A-87CE-15256B504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8243" y="2289250"/>
              <a:ext cx="682626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B795-9B3F-2047-B4E7-59215A5DD9E5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19" y="1780476"/>
              <a:ext cx="0" cy="7397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3BFAC6-6778-704A-9E7D-1FAF6F87F7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4594" y="1780464"/>
              <a:ext cx="0" cy="5270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A16EAF-816B-6E4E-BEAD-B052F12C1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855" y="2117014"/>
              <a:ext cx="28575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C67ED6-4B35-F84A-A4AE-4AA9836379C2}"/>
                </a:ext>
              </a:extLst>
            </p:cNvPr>
            <p:cNvCxnSpPr>
              <a:cxnSpLocks/>
            </p:cNvCxnSpPr>
            <p:nvPr/>
          </p:nvCxnSpPr>
          <p:spPr>
            <a:xfrm>
              <a:off x="987894" y="2097964"/>
              <a:ext cx="0" cy="5744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994241-ADAA-A44D-9F41-2D75EBCB843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68" y="1799514"/>
              <a:ext cx="19685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11EB7C-AFE7-0C4D-A8A9-412DD54F1BC0}"/>
                </a:ext>
              </a:extLst>
            </p:cNvPr>
            <p:cNvSpPr/>
            <p:nvPr/>
          </p:nvSpPr>
          <p:spPr>
            <a:xfrm>
              <a:off x="488276" y="2620593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A0AFB17-5068-A846-BBA4-81E6EB39BC25}"/>
                </a:ext>
              </a:extLst>
            </p:cNvPr>
            <p:cNvSpPr/>
            <p:nvPr/>
          </p:nvSpPr>
          <p:spPr>
            <a:xfrm rot="5400000">
              <a:off x="440648" y="3302375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19C068-68E8-B040-B1BA-CF21CDCD5AC5}"/>
                </a:ext>
              </a:extLst>
            </p:cNvPr>
            <p:cNvGrpSpPr/>
            <p:nvPr/>
          </p:nvGrpSpPr>
          <p:grpSpPr>
            <a:xfrm>
              <a:off x="823672" y="3741127"/>
              <a:ext cx="796664" cy="255782"/>
              <a:chOff x="1279787" y="4999505"/>
              <a:chExt cx="796664" cy="25578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8C4750-C854-2C43-BAAC-8DC91CF247F1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1ED6E97-A473-EC43-90ED-01305AD0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8FE054-69A1-2748-BC61-E7B34D2EC31D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4FFBE7-49D0-3644-B023-3AB9D97D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3D1AFD-C66A-A143-9031-96C48764F3B2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5888FC-7BCB-6048-93C3-718A387AF0E5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CF8998-B4DD-4C4D-B070-474001A49AF9}"/>
                </a:ext>
              </a:extLst>
            </p:cNvPr>
            <p:cNvSpPr/>
            <p:nvPr/>
          </p:nvSpPr>
          <p:spPr>
            <a:xfrm>
              <a:off x="1119896" y="3466472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E90BF3-645E-6A43-9E29-A13F2A426ADE}"/>
                </a:ext>
              </a:extLst>
            </p:cNvPr>
            <p:cNvGrpSpPr/>
            <p:nvPr/>
          </p:nvGrpSpPr>
          <p:grpSpPr>
            <a:xfrm>
              <a:off x="1995954" y="3915223"/>
              <a:ext cx="800691" cy="254097"/>
              <a:chOff x="2882069" y="4780291"/>
              <a:chExt cx="800691" cy="2540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FCDDC1-3F00-3146-8C92-8939E83CC510}"/>
                  </a:ext>
                </a:extLst>
              </p:cNvPr>
              <p:cNvSpPr/>
              <p:nvPr/>
            </p:nvSpPr>
            <p:spPr>
              <a:xfrm>
                <a:off x="2882069" y="4783643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5172270-6243-0F4B-9EAB-12C583366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01811" y="4788559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7DFEA-1614-F742-BA71-DF1B4A807590}"/>
                  </a:ext>
                </a:extLst>
              </p:cNvPr>
              <p:cNvSpPr/>
              <p:nvPr/>
            </p:nvSpPr>
            <p:spPr>
              <a:xfrm>
                <a:off x="3432018" y="4780291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A034C2F-6095-BE45-8034-7AD4408A1172}"/>
                  </a:ext>
                </a:extLst>
              </p:cNvPr>
              <p:cNvSpPr/>
              <p:nvPr/>
            </p:nvSpPr>
            <p:spPr>
              <a:xfrm>
                <a:off x="3158824" y="4781470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C41C02-8140-5A4E-88BB-5A1D39F2F82C}"/>
                  </a:ext>
                </a:extLst>
              </p:cNvPr>
              <p:cNvSpPr/>
              <p:nvPr/>
            </p:nvSpPr>
            <p:spPr>
              <a:xfrm>
                <a:off x="3158824" y="4919803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6A6FD9-1FFF-D94E-8B26-7AADBE7405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7389" y="4826013"/>
                <a:ext cx="0" cy="155575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778C36-6C0B-B84D-8132-0A707AC1815B}"/>
                </a:ext>
              </a:extLst>
            </p:cNvPr>
            <p:cNvSpPr/>
            <p:nvPr/>
          </p:nvSpPr>
          <p:spPr>
            <a:xfrm>
              <a:off x="2295003" y="3640450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96D30C-55AA-EF47-B784-3E1BA65CBC28}"/>
                </a:ext>
              </a:extLst>
            </p:cNvPr>
            <p:cNvGrpSpPr/>
            <p:nvPr/>
          </p:nvGrpSpPr>
          <p:grpSpPr>
            <a:xfrm>
              <a:off x="81181" y="2535771"/>
              <a:ext cx="796664" cy="255782"/>
              <a:chOff x="1279787" y="4999505"/>
              <a:chExt cx="796664" cy="25578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BF6F1DC-B10A-0049-B2D7-88D6F1E25765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1CB0CFC-3BCF-284E-96BD-66064ABD7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F45AC7A-C844-E041-82D2-844AD4ED8349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36A9270-8FB4-0846-87B6-AB538904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8EFC39-97EB-3E42-9FD4-349BBD13324D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3411D7-2593-684A-A3BE-5F9CFC6F5A91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C1D6FB-4A65-F94E-B9A9-6604F2170AC1}"/>
                </a:ext>
              </a:extLst>
            </p:cNvPr>
            <p:cNvSpPr/>
            <p:nvPr/>
          </p:nvSpPr>
          <p:spPr>
            <a:xfrm>
              <a:off x="885029" y="2561197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FBC2E7-F060-D546-B551-10E46FD876C5}"/>
                </a:ext>
              </a:extLst>
            </p:cNvPr>
            <p:cNvSpPr/>
            <p:nvPr/>
          </p:nvSpPr>
          <p:spPr>
            <a:xfrm>
              <a:off x="1153917" y="2179170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87E919-B55B-D84C-9837-0B94D295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FF0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3969" y="1518883"/>
              <a:ext cx="307922" cy="30792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6274DD-8E8A-C649-881C-AE4CAC3E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8394" y="3783114"/>
              <a:ext cx="307922" cy="30792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E742FE-28E9-DD47-886D-44BCBDAA9B6B}"/>
                </a:ext>
              </a:extLst>
            </p:cNvPr>
            <p:cNvGrpSpPr/>
            <p:nvPr/>
          </p:nvGrpSpPr>
          <p:grpSpPr>
            <a:xfrm>
              <a:off x="1175200" y="2441204"/>
              <a:ext cx="800691" cy="254097"/>
              <a:chOff x="3081041" y="794268"/>
              <a:chExt cx="800691" cy="25409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916FC44-AE31-7A44-8893-E72084315B66}"/>
                  </a:ext>
                </a:extLst>
              </p:cNvPr>
              <p:cNvSpPr/>
              <p:nvPr/>
            </p:nvSpPr>
            <p:spPr>
              <a:xfrm>
                <a:off x="3081041" y="797620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801973D-B0BC-E541-90E8-FD83FC5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91901" y="812242"/>
                <a:ext cx="220981" cy="220981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58F3367-D704-7044-99FD-E596E0ABE129}"/>
                  </a:ext>
                </a:extLst>
              </p:cNvPr>
              <p:cNvSpPr/>
              <p:nvPr/>
            </p:nvSpPr>
            <p:spPr>
              <a:xfrm>
                <a:off x="3630990" y="794268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7AD99E-AE13-6541-8FE8-8E48E8BBEA3E}"/>
                  </a:ext>
                </a:extLst>
              </p:cNvPr>
              <p:cNvSpPr/>
              <p:nvPr/>
            </p:nvSpPr>
            <p:spPr>
              <a:xfrm>
                <a:off x="3357796" y="795447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D4F8A66-118D-754B-8E0F-EA778B584853}"/>
                  </a:ext>
                </a:extLst>
              </p:cNvPr>
              <p:cNvSpPr/>
              <p:nvPr/>
            </p:nvSpPr>
            <p:spPr>
              <a:xfrm>
                <a:off x="3357796" y="933780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37C4D0A-46DC-7B49-BF46-5CA05A1A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670606" y="828490"/>
                <a:ext cx="176091" cy="176091"/>
              </a:xfrm>
              <a:prstGeom prst="rect">
                <a:avLst/>
              </a:prstGeom>
            </p:spPr>
          </p:pic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638803-448F-AF42-9FDD-16E36322FCF3}"/>
                </a:ext>
              </a:extLst>
            </p:cNvPr>
            <p:cNvSpPr/>
            <p:nvPr/>
          </p:nvSpPr>
          <p:spPr>
            <a:xfrm rot="5400000">
              <a:off x="483931" y="3061034"/>
              <a:ext cx="780938" cy="348343"/>
            </a:xfrm>
            <a:prstGeom prst="rect">
              <a:avLst/>
            </a:prstGeom>
            <a:noFill/>
            <a:ln w="38100">
              <a:solidFill>
                <a:srgbClr val="0AEA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099E63-2B2E-FB48-8C40-C68F15AEAB8F}"/>
                </a:ext>
              </a:extLst>
            </p:cNvPr>
            <p:cNvSpPr txBox="1"/>
            <p:nvPr/>
          </p:nvSpPr>
          <p:spPr>
            <a:xfrm>
              <a:off x="1046135" y="3107898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AEAF0"/>
                  </a:solidFill>
                  <a:latin typeface="Avenir Next" panose="020B05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98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EE37A-DB1D-AC4A-91AF-AE520AFD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4" y="0"/>
            <a:ext cx="1182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0611-A562-D245-8C96-30F25E3B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473" y="0"/>
            <a:ext cx="1248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48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F5936-3055-B941-B291-85CE1F43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93" y="0"/>
            <a:ext cx="1008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9BF3E-F0F1-7F4F-885E-EFB35769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56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hite, sitting, front&#10;&#10;Description automatically generated">
            <a:extLst>
              <a:ext uri="{FF2B5EF4-FFF2-40B4-BE49-F238E27FC236}">
                <a16:creationId xmlns:a16="http://schemas.microsoft.com/office/drawing/2014/main" id="{9FAE0DAA-4E3F-7446-8E51-7D0D9C69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97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BFCA-02C6-FD48-80AE-B6849B6E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F2FE8-677E-BC44-A8DB-71F1955F7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42345-8157-1F41-8FB3-139CE096E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9" r="20348"/>
          <a:stretch/>
        </p:blipFill>
        <p:spPr>
          <a:xfrm>
            <a:off x="0" y="5080"/>
            <a:ext cx="12192000" cy="685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68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0D56-6579-3042-8981-816BC6C2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5144E-7A6D-2842-BE93-E9F441F0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18DC2-0FA6-B344-B9A5-E8908379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100" y="83269"/>
            <a:ext cx="11353800" cy="669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03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B4938-9139-6E42-A258-DE6C0271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6" y="0"/>
            <a:ext cx="11945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6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5D4495-BE56-A140-A0C0-FEAF0CE9E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3"/>
            <a:ext cx="12192000" cy="68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2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A1D328-2AFA-CD49-8A1C-430F845A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6"/>
            <a:ext cx="12192000" cy="684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2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E49-ABC3-5942-B8CF-456D0A74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9C9D3-B9FC-BF43-862F-8A861D674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E9C8C-F0B4-F744-B039-0C7610EC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86" y="0"/>
            <a:ext cx="9833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6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ym">
            <a:extLst>
              <a:ext uri="{FF2B5EF4-FFF2-40B4-BE49-F238E27FC236}">
                <a16:creationId xmlns:a16="http://schemas.microsoft.com/office/drawing/2014/main" id="{06D3EA1F-16B3-1743-87A6-2FB817C92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0563" y="643466"/>
            <a:ext cx="8570873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23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9"/>
            <a:ext cx="12229708" cy="6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26"/>
            <a:ext cx="12192000" cy="6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166</Words>
  <Application>Microsoft Macintosh PowerPoint</Application>
  <PresentationFormat>Widescreen</PresentationFormat>
  <Paragraphs>61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Avenir Next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1</cp:revision>
  <dcterms:created xsi:type="dcterms:W3CDTF">2020-08-19T17:27:42Z</dcterms:created>
  <dcterms:modified xsi:type="dcterms:W3CDTF">2020-08-19T17:33:41Z</dcterms:modified>
</cp:coreProperties>
</file>